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168" r:id="rId1"/>
  </p:sldMasterIdLst>
  <p:notesMasterIdLst>
    <p:notesMasterId r:id="rId16"/>
  </p:notesMasterIdLst>
  <p:handoutMasterIdLst>
    <p:handoutMasterId r:id="rId17"/>
  </p:handoutMasterIdLst>
  <p:sldIdLst>
    <p:sldId id="256" r:id="rId2"/>
    <p:sldId id="269" r:id="rId3"/>
    <p:sldId id="276" r:id="rId4"/>
    <p:sldId id="272" r:id="rId5"/>
    <p:sldId id="273" r:id="rId6"/>
    <p:sldId id="279" r:id="rId7"/>
    <p:sldId id="280" r:id="rId8"/>
    <p:sldId id="281" r:id="rId9"/>
    <p:sldId id="282" r:id="rId10"/>
    <p:sldId id="263" r:id="rId11"/>
    <p:sldId id="274" r:id="rId12"/>
    <p:sldId id="275" r:id="rId13"/>
    <p:sldId id="265" r:id="rId14"/>
    <p:sldId id="278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88501" autoAdjust="0"/>
  </p:normalViewPr>
  <p:slideViewPr>
    <p:cSldViewPr snapToGrid="0">
      <p:cViewPr varScale="1">
        <p:scale>
          <a:sx n="85" d="100"/>
          <a:sy n="85" d="100"/>
        </p:scale>
        <p:origin x="59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82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B4CB405-BC11-414E-B0F4-9E1C4642FE1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1A09E4-E76E-43B1-9270-846FE19D3E2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0A57E1-CEB3-4C96-B7C6-36B0FA3064E4}" type="datetimeFigureOut">
              <a:rPr lang="en-US" smtClean="0"/>
              <a:t>9/15/2022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791962-6490-4685-B760-76A1628AD51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697A7F-1461-4B81-83F2-8C494CFB80B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0D51C3-EABD-4553-9DC0-81CFC2A7F30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146132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F1BBD7-2276-4DDA-BFFE-26CAACEE5E98}" type="datetimeFigureOut">
              <a:rPr lang="en-US" smtClean="0"/>
              <a:t>9/15/2022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279F17-7BA4-49BC-BB37-7F646CF8D2F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57404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PanelTitle-GrommetsCombin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846CE7D5-CF57-46EF-B807-FDD0502418D4}" type="datetimeFigureOut">
              <a:rPr lang="en-US" smtClean="0"/>
              <a:t>9/15/2022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18587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83693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9/15/2022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63795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530739"/>
            <a:ext cx="4718304" cy="476250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116261"/>
            <a:ext cx="4718304" cy="2632605"/>
          </a:xfrm>
        </p:spPr>
        <p:txBody>
          <a:bodyPr anchor="t">
            <a:normAutofit/>
          </a:bodyPr>
          <a:lstStyle>
            <a:lvl1pPr>
              <a:buClr>
                <a:schemeClr val="accent3"/>
              </a:buClr>
              <a:defRPr/>
            </a:lvl1pPr>
            <a:lvl2pPr>
              <a:buClr>
                <a:schemeClr val="accent3"/>
              </a:buClr>
              <a:defRPr/>
            </a:lvl2pPr>
            <a:lvl3pPr>
              <a:buClr>
                <a:schemeClr val="accent3"/>
              </a:buClr>
              <a:defRPr/>
            </a:lvl3pPr>
            <a:lvl4pPr>
              <a:buClr>
                <a:schemeClr val="accent3"/>
              </a:buClr>
              <a:defRPr/>
            </a:lvl4pPr>
            <a:lvl5pPr>
              <a:buClr>
                <a:schemeClr val="accent3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1" y="2530739"/>
            <a:ext cx="4718304" cy="476250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2">
                    <a:lumMod val="7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1" y="3116261"/>
            <a:ext cx="4718304" cy="2632605"/>
          </a:xfrm>
        </p:spPr>
        <p:txBody>
          <a:bodyPr anchor="t">
            <a:normAutofit/>
          </a:bodyPr>
          <a:lstStyle>
            <a:lvl1pPr>
              <a:buClr>
                <a:schemeClr val="accent2"/>
              </a:buClr>
              <a:defRPr/>
            </a:lvl1pPr>
            <a:lvl2pPr>
              <a:buClr>
                <a:schemeClr val="accent2"/>
              </a:buClr>
              <a:defRPr/>
            </a:lvl2pPr>
            <a:lvl3pPr>
              <a:buClr>
                <a:schemeClr val="accent2"/>
              </a:buClr>
              <a:defRPr/>
            </a:lvl3pPr>
            <a:lvl4pPr>
              <a:buClr>
                <a:schemeClr val="accent2"/>
              </a:buClr>
              <a:defRPr/>
            </a:lvl4pPr>
            <a:lvl5pPr>
              <a:buClr>
                <a:schemeClr val="accent2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9/15/2022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91783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+ Right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>
            <a:cxnSpLocks/>
          </p:cNvCxnSpPr>
          <p:nvPr/>
        </p:nvCxnSpPr>
        <p:spPr>
          <a:xfrm>
            <a:off x="1295401" y="2421466"/>
            <a:ext cx="3580381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95403" y="982132"/>
            <a:ext cx="3580380" cy="1303867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noProof="0"/>
              <a:t>Click to edit title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noProof="0" smtClean="0"/>
              <a:t>9/15/2022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0" name="Parallelogram 9">
            <a:extLst>
              <a:ext uri="{FF2B5EF4-FFF2-40B4-BE49-F238E27FC236}">
                <a16:creationId xmlns:a16="http://schemas.microsoft.com/office/drawing/2014/main" id="{9C4F6082-2952-43DC-9B9C-74C88B262CE9}"/>
              </a:ext>
            </a:extLst>
          </p:cNvPr>
          <p:cNvSpPr/>
          <p:nvPr userDrawn="1"/>
        </p:nvSpPr>
        <p:spPr>
          <a:xfrm rot="5400000">
            <a:off x="6801681" y="1316976"/>
            <a:ext cx="4037344" cy="5975391"/>
          </a:xfrm>
          <a:prstGeom prst="parallelogram">
            <a:avLst>
              <a:gd name="adj" fmla="val 12608"/>
            </a:avLst>
          </a:prstGeom>
          <a:gradFill>
            <a:gsLst>
              <a:gs pos="11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  <a:effectLst>
            <a:softEdge rad="317500"/>
          </a:effectLst>
          <a:scene3d>
            <a:camera prst="orthographicFront"/>
            <a:lightRig rig="threePt" dir="t">
              <a:rot lat="0" lon="0" rev="20400000"/>
            </a:lightRig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67618976-780E-4131-85CD-66F013F5ACDE}"/>
              </a:ext>
            </a:extLst>
          </p:cNvPr>
          <p:cNvSpPr/>
          <p:nvPr userDrawn="1"/>
        </p:nvSpPr>
        <p:spPr>
          <a:xfrm rot="-120000">
            <a:off x="5372113" y="869568"/>
            <a:ext cx="5703690" cy="4902845"/>
          </a:xfrm>
          <a:prstGeom prst="roundRect">
            <a:avLst>
              <a:gd name="adj" fmla="val 454"/>
            </a:avLst>
          </a:prstGeom>
          <a:blipFill dpi="0" rotWithShape="1"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4000"/>
                      </a14:imgEffect>
                      <a14:imgEffect>
                        <a14:saturation sat="0"/>
                      </a14:imgEffect>
                      <a14:imgEffect>
                        <a14:brightnessContrast bright="4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0" ty="0" sx="20000" sy="20000" flip="xy" algn="tl"/>
          </a:blipFill>
          <a:ln>
            <a:noFill/>
          </a:ln>
          <a:effectLst/>
          <a:scene3d>
            <a:camera prst="orthographicFront"/>
            <a:lightRig rig="threePt" dir="t">
              <a:rot lat="0" lon="0" rev="20400000"/>
            </a:lightRig>
          </a:scene3d>
          <a:sp3d>
            <a:bevelT w="12700" h="63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Picture Placeholder 17">
            <a:extLst>
              <a:ext uri="{FF2B5EF4-FFF2-40B4-BE49-F238E27FC236}">
                <a16:creationId xmlns:a16="http://schemas.microsoft.com/office/drawing/2014/main" id="{01E4A9BC-C863-435A-8A18-508AE86DCBB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 rot="-120000" flipH="1">
            <a:off x="5584031" y="1077708"/>
            <a:ext cx="5279854" cy="4486565"/>
          </a:xfrm>
          <a:solidFill>
            <a:schemeClr val="tx1">
              <a:lumMod val="75000"/>
              <a:lumOff val="25000"/>
            </a:schemeClr>
          </a:solidFill>
          <a:effectLst>
            <a:innerShdw blurRad="25400" dist="12700" dir="13500000">
              <a:prstClr val="black">
                <a:alpha val="16000"/>
              </a:prstClr>
            </a:innerShdw>
          </a:effectLst>
        </p:spPr>
        <p:txBody>
          <a:bodyPr lIns="180000" rIns="180000" anchor="ctr"/>
          <a:lstStyle>
            <a:lvl1pPr marL="0" indent="0" algn="ctr">
              <a:buNone/>
              <a:defRPr sz="16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Photo or Drag &amp; Drop your Photo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809CB875-1032-49F8-A74E-BD0BA58F97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95400" y="2556934"/>
            <a:ext cx="3580381" cy="331205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824540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 + Right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>
            <a:cxnSpLocks/>
          </p:cNvCxnSpPr>
          <p:nvPr/>
        </p:nvCxnSpPr>
        <p:spPr>
          <a:xfrm>
            <a:off x="1295401" y="2421466"/>
            <a:ext cx="3580381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95403" y="982132"/>
            <a:ext cx="3580380" cy="1303867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288294" y="895547"/>
            <a:ext cx="5871325" cy="49749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9/15/2022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379CAAA9-085A-46C2-A892-DE935E67C3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95400" y="2556934"/>
            <a:ext cx="3580381" cy="331205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871136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9/15/2022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845452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9/15/2022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C76C9E3-4E12-46D0-A58B-4B548A8EE69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88805" y="2442732"/>
            <a:ext cx="8814391" cy="3139547"/>
          </a:xfrm>
        </p:spPr>
        <p:txBody>
          <a:bodyPr anchor="ctr"/>
          <a:lstStyle>
            <a:lvl1pPr marL="0" indent="0" algn="ctr">
              <a:buNone/>
              <a:defRPr sz="6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616092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9/15/2022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7929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71789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98A5301E-AB93-4945-A0AA-2215B6872DB2}"/>
              </a:ext>
            </a:extLst>
          </p:cNvPr>
          <p:cNvSpPr>
            <a:spLocks noChangeAspect="1"/>
          </p:cNvSpPr>
          <p:nvPr userDrawn="1"/>
        </p:nvSpPr>
        <p:spPr>
          <a:xfrm>
            <a:off x="1871401" y="2602132"/>
            <a:ext cx="1801368" cy="180136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2FF1D57-3E5F-584B-94C2-629CD166831B}"/>
              </a:ext>
            </a:extLst>
          </p:cNvPr>
          <p:cNvSpPr>
            <a:spLocks noChangeAspect="1"/>
          </p:cNvSpPr>
          <p:nvPr userDrawn="1"/>
        </p:nvSpPr>
        <p:spPr>
          <a:xfrm>
            <a:off x="5194632" y="2602132"/>
            <a:ext cx="1801368" cy="180136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0A619F7-99B1-EB46-8946-F77C733C4D86}"/>
              </a:ext>
            </a:extLst>
          </p:cNvPr>
          <p:cNvSpPr>
            <a:spLocks noChangeAspect="1"/>
          </p:cNvSpPr>
          <p:nvPr userDrawn="1"/>
        </p:nvSpPr>
        <p:spPr>
          <a:xfrm>
            <a:off x="8519230" y="2602132"/>
            <a:ext cx="1801368" cy="180136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1" y="4804495"/>
            <a:ext cx="2952000" cy="1109133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noProof="0" smtClean="0"/>
              <a:t>9/15/2022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2FC6D4A-DA65-4AB4-A214-ABFCCC77CE2F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620000" y="4804495"/>
            <a:ext cx="2952000" cy="1109133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4EDB116-654D-48D8-BED5-DCA5C06DA378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7944598" y="4804495"/>
            <a:ext cx="2952000" cy="1109133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0E6232E7-9350-493B-BFD0-883015EB07CE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2191441" y="2922172"/>
            <a:ext cx="1161288" cy="1161288"/>
          </a:xfrm>
          <a:prstGeom prst="ellipse">
            <a:avLst/>
          </a:prstGeom>
          <a:noFill/>
        </p:spPr>
        <p:txBody>
          <a:bodyPr anchor="ctr"/>
          <a:lstStyle>
            <a:lvl1pPr marL="0" indent="0" algn="ctr">
              <a:buNone/>
              <a:defRPr sz="1400" i="1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Insert Icon or Picture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E13A6892-C6C0-404F-96AD-993154ED8C7C}"/>
              </a:ext>
            </a:extLst>
          </p:cNvPr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5514672" y="2922172"/>
            <a:ext cx="1161288" cy="1161288"/>
          </a:xfrm>
          <a:prstGeom prst="ellipse">
            <a:avLst/>
          </a:prstGeom>
          <a:solidFill>
            <a:schemeClr val="accent2"/>
          </a:solidFill>
        </p:spPr>
        <p:txBody>
          <a:bodyPr anchor="ctr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None/>
              <a:tabLst/>
              <a:defRPr sz="1400" i="1">
                <a:solidFill>
                  <a:schemeClr val="bg1"/>
                </a:solidFill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None/>
              <a:tabLst/>
              <a:defRPr/>
            </a:pPr>
            <a:r>
              <a:rPr lang="en-US" noProof="0" dirty="0"/>
              <a:t>Insert Icon or Picture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70281C28-F044-4622-B651-CE20C022E72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838000" y="2920902"/>
            <a:ext cx="1163828" cy="1163828"/>
          </a:xfrm>
          <a:prstGeom prst="ellipse">
            <a:avLst/>
          </a:prstGeom>
          <a:noFill/>
        </p:spPr>
        <p:txBody>
          <a:bodyPr anchor="ctr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None/>
              <a:tabLst/>
              <a:defRPr sz="1400" b="0" i="1">
                <a:solidFill>
                  <a:schemeClr val="bg1"/>
                </a:solidFill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None/>
              <a:tabLst/>
              <a:defRPr/>
            </a:pPr>
            <a:r>
              <a:rPr lang="en-US" noProof="0" dirty="0"/>
              <a:t>Insert Icon or Picture</a:t>
            </a:r>
          </a:p>
        </p:txBody>
      </p:sp>
    </p:spTree>
    <p:extLst>
      <p:ext uri="{BB962C8B-B14F-4D97-AF65-F5344CB8AC3E}">
        <p14:creationId xmlns:p14="http://schemas.microsoft.com/office/powerpoint/2010/main" val="14670372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+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>
            <a:cxnSpLocks/>
          </p:cNvCxnSpPr>
          <p:nvPr/>
        </p:nvCxnSpPr>
        <p:spPr>
          <a:xfrm>
            <a:off x="3498694" y="2421466"/>
            <a:ext cx="740731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8694" y="982132"/>
            <a:ext cx="7397903" cy="1303867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98694" y="2560320"/>
            <a:ext cx="3580381" cy="3310128"/>
          </a:xfrm>
        </p:spPr>
        <p:txBody>
          <a:bodyPr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316216" y="2560320"/>
            <a:ext cx="3580381" cy="3310128"/>
          </a:xfrm>
        </p:spPr>
        <p:txBody>
          <a:bodyPr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noProof="0" smtClean="0"/>
              <a:t>9/15/2022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0" name="Parallelogram 9">
            <a:extLst>
              <a:ext uri="{FF2B5EF4-FFF2-40B4-BE49-F238E27FC236}">
                <a16:creationId xmlns:a16="http://schemas.microsoft.com/office/drawing/2014/main" id="{9C4F6082-2952-43DC-9B9C-74C88B262CE9}"/>
              </a:ext>
            </a:extLst>
          </p:cNvPr>
          <p:cNvSpPr/>
          <p:nvPr userDrawn="1"/>
        </p:nvSpPr>
        <p:spPr>
          <a:xfrm rot="5400000">
            <a:off x="388783" y="2483417"/>
            <a:ext cx="3220061" cy="3373452"/>
          </a:xfrm>
          <a:prstGeom prst="parallelogram">
            <a:avLst>
              <a:gd name="adj" fmla="val 12608"/>
            </a:avLst>
          </a:prstGeom>
          <a:gradFill>
            <a:gsLst>
              <a:gs pos="11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  <a:effectLst>
            <a:softEdge rad="317500"/>
          </a:effectLst>
          <a:scene3d>
            <a:camera prst="orthographicFront"/>
            <a:lightRig rig="threePt" dir="t">
              <a:rot lat="0" lon="0" rev="20400000"/>
            </a:lightRig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67618976-780E-4131-85CD-66F013F5ACDE}"/>
              </a:ext>
            </a:extLst>
          </p:cNvPr>
          <p:cNvSpPr/>
          <p:nvPr userDrawn="1"/>
        </p:nvSpPr>
        <p:spPr>
          <a:xfrm rot="-120000">
            <a:off x="211380" y="1442831"/>
            <a:ext cx="3220061" cy="3910358"/>
          </a:xfrm>
          <a:prstGeom prst="roundRect">
            <a:avLst>
              <a:gd name="adj" fmla="val 454"/>
            </a:avLst>
          </a:prstGeom>
          <a:blipFill dpi="0" rotWithShape="1"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4000"/>
                      </a14:imgEffect>
                      <a14:imgEffect>
                        <a14:saturation sat="0"/>
                      </a14:imgEffect>
                      <a14:imgEffect>
                        <a14:brightnessContrast bright="4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0" ty="0" sx="20000" sy="20000" flip="xy" algn="tl"/>
          </a:blipFill>
          <a:ln>
            <a:noFill/>
          </a:ln>
          <a:effectLst/>
          <a:scene3d>
            <a:camera prst="orthographicFront"/>
            <a:lightRig rig="threePt" dir="t">
              <a:rot lat="0" lon="0" rev="20400000"/>
            </a:lightRig>
          </a:scene3d>
          <a:sp3d>
            <a:bevelT w="12700" h="63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Picture Placeholder 17">
            <a:extLst>
              <a:ext uri="{FF2B5EF4-FFF2-40B4-BE49-F238E27FC236}">
                <a16:creationId xmlns:a16="http://schemas.microsoft.com/office/drawing/2014/main" id="{01E4A9BC-C863-435A-8A18-508AE86DCBB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 rot="-120000" flipH="1">
            <a:off x="422103" y="1691853"/>
            <a:ext cx="2736000" cy="3367314"/>
          </a:xfrm>
          <a:solidFill>
            <a:schemeClr val="tx1">
              <a:lumMod val="75000"/>
              <a:lumOff val="25000"/>
            </a:schemeClr>
          </a:solidFill>
          <a:effectLst>
            <a:innerShdw blurRad="25400" dist="12700" dir="13500000">
              <a:prstClr val="black">
                <a:alpha val="16000"/>
              </a:prstClr>
            </a:innerShdw>
          </a:effectLst>
        </p:spPr>
        <p:txBody>
          <a:bodyPr lIns="180000" rIns="180000" anchor="ctr"/>
          <a:lstStyle>
            <a:lvl1pPr marL="0" indent="0" algn="ctr">
              <a:buNone/>
              <a:defRPr sz="16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Photo or Drag &amp; Drop your Photo</a:t>
            </a:r>
          </a:p>
        </p:txBody>
      </p:sp>
    </p:spTree>
    <p:extLst>
      <p:ext uri="{BB962C8B-B14F-4D97-AF65-F5344CB8AC3E}">
        <p14:creationId xmlns:p14="http://schemas.microsoft.com/office/powerpoint/2010/main" val="37626575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l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4F82F76-1F28-4871-AA44-ADE3B29E465F}"/>
              </a:ext>
            </a:extLst>
          </p:cNvPr>
          <p:cNvSpPr/>
          <p:nvPr userDrawn="1"/>
        </p:nvSpPr>
        <p:spPr>
          <a:xfrm>
            <a:off x="1066800" y="1009665"/>
            <a:ext cx="7056969" cy="4847145"/>
          </a:xfrm>
          <a:prstGeom prst="rect">
            <a:avLst/>
          </a:prstGeom>
          <a:solidFill>
            <a:schemeClr val="bg1"/>
          </a:solidFill>
          <a:ln w="82550" cmpd="thickThin">
            <a:solidFill>
              <a:schemeClr val="bg1">
                <a:lumMod val="6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216900" y="982132"/>
            <a:ext cx="2679698" cy="1412725"/>
          </a:xfrm>
        </p:spPr>
        <p:txBody>
          <a:bodyPr anchor="t"/>
          <a:lstStyle>
            <a:lvl1pPr algn="r">
              <a:defRPr/>
            </a:lvl1pPr>
          </a:lstStyle>
          <a:p>
            <a:r>
              <a:rPr lang="en-US" noProof="0"/>
              <a:t>Click to title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noProof="0" smtClean="0"/>
              <a:t>9/15/2022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087D12F9-00B3-48A4-8EFB-78ACCA9F99D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482052" y="1318687"/>
            <a:ext cx="2338493" cy="2881988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i="1"/>
            </a:lvl1pPr>
          </a:lstStyle>
          <a:p>
            <a:r>
              <a:rPr lang="en-US" noProof="0" dirty="0"/>
              <a:t>Pictures of buildings</a:t>
            </a:r>
          </a:p>
        </p:txBody>
      </p:sp>
      <p:sp>
        <p:nvSpPr>
          <p:cNvPr id="12" name="Picture Placeholder 10">
            <a:extLst>
              <a:ext uri="{FF2B5EF4-FFF2-40B4-BE49-F238E27FC236}">
                <a16:creationId xmlns:a16="http://schemas.microsoft.com/office/drawing/2014/main" id="{242B44F9-2E79-4910-8D1A-CE37EF05242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374222" y="3128436"/>
            <a:ext cx="3974629" cy="2424639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None/>
              <a:tabLst/>
              <a:defRPr sz="1200" i="1"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None/>
              <a:tabLst/>
              <a:defRPr/>
            </a:pPr>
            <a:r>
              <a:rPr lang="en-US" noProof="0" dirty="0"/>
              <a:t> Pictures of jobs</a:t>
            </a:r>
          </a:p>
        </p:txBody>
      </p:sp>
      <p:sp>
        <p:nvSpPr>
          <p:cNvPr id="13" name="Picture Placeholder 10">
            <a:extLst>
              <a:ext uri="{FF2B5EF4-FFF2-40B4-BE49-F238E27FC236}">
                <a16:creationId xmlns:a16="http://schemas.microsoft.com/office/drawing/2014/main" id="{68412D06-1A64-446B-8E3E-026437ADFB5D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600451" y="1318687"/>
            <a:ext cx="1748400" cy="1680173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None/>
              <a:tabLst/>
              <a:defRPr sz="1200" i="1"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None/>
              <a:tabLst/>
              <a:defRPr/>
            </a:pPr>
            <a:r>
              <a:rPr lang="en-US" noProof="0" dirty="0"/>
              <a:t>Pictures of transportation</a:t>
            </a:r>
          </a:p>
        </p:txBody>
      </p:sp>
      <p:sp>
        <p:nvSpPr>
          <p:cNvPr id="14" name="Picture Placeholder 10">
            <a:extLst>
              <a:ext uri="{FF2B5EF4-FFF2-40B4-BE49-F238E27FC236}">
                <a16:creationId xmlns:a16="http://schemas.microsoft.com/office/drawing/2014/main" id="{3152ED43-82C8-44B9-8B8E-2C0C9CEB1F1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374222" y="1318687"/>
            <a:ext cx="2093027" cy="1680173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i="1"/>
            </a:lvl1pPr>
          </a:lstStyle>
          <a:p>
            <a:r>
              <a:rPr lang="en-US" noProof="0" dirty="0"/>
              <a:t>Pictures of clothing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0BCC3DC8-BDE4-4B07-A8CA-0321A364356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482052" y="4333875"/>
            <a:ext cx="2338493" cy="12192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None/>
              <a:tabLst/>
              <a:defRPr sz="1200" i="1"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None/>
              <a:tabLst/>
              <a:defRPr/>
            </a:pPr>
            <a:r>
              <a:rPr lang="en-US" noProof="0" dirty="0"/>
              <a:t>Pictures of other items that capture the era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2E769B50-B286-4700-AFD4-EFDA8F2FBA0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16900" y="2507046"/>
            <a:ext cx="2679698" cy="3349763"/>
          </a:xfrm>
        </p:spPr>
        <p:txBody>
          <a:bodyPr/>
          <a:lstStyle>
            <a:lvl1pPr marL="0" indent="0" algn="r">
              <a:buNone/>
              <a:defRPr/>
            </a:lvl1pPr>
            <a:lvl2pPr marL="457200" indent="0" algn="r">
              <a:buNone/>
              <a:defRPr/>
            </a:lvl2pPr>
            <a:lvl3pPr marL="914400" indent="0" algn="r">
              <a:buNone/>
              <a:defRPr/>
            </a:lvl3pPr>
            <a:lvl4pPr marL="1371600" indent="0" algn="r">
              <a:buNone/>
              <a:defRPr/>
            </a:lvl4pPr>
            <a:lvl5pPr marL="1828800" indent="0" algn="r">
              <a:buNone/>
              <a:defRPr/>
            </a:lvl5pPr>
          </a:lstStyle>
          <a:p>
            <a:pPr lvl="0"/>
            <a:r>
              <a:rPr lang="en-US" noProof="0"/>
              <a:t>Subheader</a:t>
            </a:r>
          </a:p>
        </p:txBody>
      </p:sp>
    </p:spTree>
    <p:extLst>
      <p:ext uri="{BB962C8B-B14F-4D97-AF65-F5344CB8AC3E}">
        <p14:creationId xmlns:p14="http://schemas.microsoft.com/office/powerpoint/2010/main" val="42600758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13CE66FB-7564-43B1-9A0A-6594394A243B}"/>
              </a:ext>
            </a:extLst>
          </p:cNvPr>
          <p:cNvSpPr/>
          <p:nvPr userDrawn="1"/>
        </p:nvSpPr>
        <p:spPr>
          <a:xfrm>
            <a:off x="476250" y="476250"/>
            <a:ext cx="11239500" cy="592455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D335E96D-A567-4898-B2BA-3B8C2F40BA6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52000" y="567000"/>
            <a:ext cx="11088000" cy="5724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 dirty="0"/>
              <a:t>Insert an iconic picture from the era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692939"/>
            <a:ext cx="9601196" cy="751418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pic>
        <p:nvPicPr>
          <p:cNvPr id="7" name="Picture 6" descr="HD-PanelContent-GrommetsCombined.png">
            <a:extLst>
              <a:ext uri="{FF2B5EF4-FFF2-40B4-BE49-F238E27FC236}">
                <a16:creationId xmlns:a16="http://schemas.microsoft.com/office/drawing/2014/main" id="{EE5D561D-B993-4D57-A306-77777AD9090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8661" y="631069"/>
            <a:ext cx="240481" cy="238041"/>
          </a:xfrm>
          <a:prstGeom prst="ellipse">
            <a:avLst/>
          </a:prstGeom>
          <a:effectLst>
            <a:outerShdw blurRad="12700" dir="2700000" sx="102000" sy="102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 descr="HD-PanelContent-GrommetsCombined.png">
            <a:extLst>
              <a:ext uri="{FF2B5EF4-FFF2-40B4-BE49-F238E27FC236}">
                <a16:creationId xmlns:a16="http://schemas.microsoft.com/office/drawing/2014/main" id="{56E46F13-579D-42C5-8CB9-411911275FA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322858" y="631069"/>
            <a:ext cx="240481" cy="238041"/>
          </a:xfrm>
          <a:prstGeom prst="ellipse">
            <a:avLst/>
          </a:prstGeom>
          <a:effectLst>
            <a:outerShdw blurRad="12700" dir="2700000" sx="102000" sy="102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 descr="HD-PanelContent-GrommetsCombined.png">
            <a:extLst>
              <a:ext uri="{FF2B5EF4-FFF2-40B4-BE49-F238E27FC236}">
                <a16:creationId xmlns:a16="http://schemas.microsoft.com/office/drawing/2014/main" id="{E055F617-AE0E-412B-BD58-B6C6F1E57E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8661" y="5996029"/>
            <a:ext cx="240481" cy="238041"/>
          </a:xfrm>
          <a:prstGeom prst="ellipse">
            <a:avLst/>
          </a:prstGeom>
          <a:effectLst>
            <a:outerShdw blurRad="12700" dir="2700000" sx="102000" sy="102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 descr="HD-PanelContent-GrommetsCombined.png">
            <a:extLst>
              <a:ext uri="{FF2B5EF4-FFF2-40B4-BE49-F238E27FC236}">
                <a16:creationId xmlns:a16="http://schemas.microsoft.com/office/drawing/2014/main" id="{E6A3ABD2-1E11-490E-83ED-21CCB187892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322858" y="5996029"/>
            <a:ext cx="240481" cy="238041"/>
          </a:xfrm>
          <a:prstGeom prst="ellipse">
            <a:avLst/>
          </a:prstGeom>
          <a:effectLst>
            <a:outerShdw blurRad="12700" dir="2700000" sx="102000" sy="102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182870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Right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>
            <a:cxnSpLocks/>
          </p:cNvCxnSpPr>
          <p:nvPr/>
        </p:nvCxnSpPr>
        <p:spPr>
          <a:xfrm>
            <a:off x="1295401" y="2421466"/>
            <a:ext cx="3580381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95403" y="982132"/>
            <a:ext cx="3580380" cy="1303867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noProof="0"/>
              <a:t>Click to edit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5401" y="2560320"/>
            <a:ext cx="3580381" cy="3310128"/>
          </a:xfrm>
        </p:spPr>
        <p:txBody>
          <a:bodyPr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noProof="0" smtClean="0"/>
              <a:t>9/15/2022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0" name="Parallelogram 9">
            <a:extLst>
              <a:ext uri="{FF2B5EF4-FFF2-40B4-BE49-F238E27FC236}">
                <a16:creationId xmlns:a16="http://schemas.microsoft.com/office/drawing/2014/main" id="{9C4F6082-2952-43DC-9B9C-74C88B262CE9}"/>
              </a:ext>
            </a:extLst>
          </p:cNvPr>
          <p:cNvSpPr/>
          <p:nvPr userDrawn="1"/>
        </p:nvSpPr>
        <p:spPr>
          <a:xfrm rot="5400000">
            <a:off x="6801681" y="1316976"/>
            <a:ext cx="4037344" cy="5975391"/>
          </a:xfrm>
          <a:prstGeom prst="parallelogram">
            <a:avLst>
              <a:gd name="adj" fmla="val 12608"/>
            </a:avLst>
          </a:prstGeom>
          <a:gradFill>
            <a:gsLst>
              <a:gs pos="11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  <a:effectLst>
            <a:softEdge rad="317500"/>
          </a:effectLst>
          <a:scene3d>
            <a:camera prst="orthographicFront"/>
            <a:lightRig rig="threePt" dir="t">
              <a:rot lat="0" lon="0" rev="20400000"/>
            </a:lightRig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67618976-780E-4131-85CD-66F013F5ACDE}"/>
              </a:ext>
            </a:extLst>
          </p:cNvPr>
          <p:cNvSpPr/>
          <p:nvPr userDrawn="1"/>
        </p:nvSpPr>
        <p:spPr>
          <a:xfrm rot="-120000">
            <a:off x="5372113" y="869568"/>
            <a:ext cx="5703690" cy="4902845"/>
          </a:xfrm>
          <a:prstGeom prst="roundRect">
            <a:avLst>
              <a:gd name="adj" fmla="val 454"/>
            </a:avLst>
          </a:prstGeom>
          <a:blipFill dpi="0" rotWithShape="1"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4000"/>
                      </a14:imgEffect>
                      <a14:imgEffect>
                        <a14:saturation sat="0"/>
                      </a14:imgEffect>
                      <a14:imgEffect>
                        <a14:brightnessContrast bright="4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0" ty="0" sx="20000" sy="20000" flip="xy" algn="tl"/>
          </a:blipFill>
          <a:ln>
            <a:noFill/>
          </a:ln>
          <a:effectLst/>
          <a:scene3d>
            <a:camera prst="orthographicFront"/>
            <a:lightRig rig="threePt" dir="t">
              <a:rot lat="0" lon="0" rev="20400000"/>
            </a:lightRig>
          </a:scene3d>
          <a:sp3d>
            <a:bevelT w="12700" h="63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Picture Placeholder 17">
            <a:extLst>
              <a:ext uri="{FF2B5EF4-FFF2-40B4-BE49-F238E27FC236}">
                <a16:creationId xmlns:a16="http://schemas.microsoft.com/office/drawing/2014/main" id="{01E4A9BC-C863-435A-8A18-508AE86DCBB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 rot="-120000" flipH="1">
            <a:off x="5584031" y="1077708"/>
            <a:ext cx="5279854" cy="4486565"/>
          </a:xfrm>
          <a:solidFill>
            <a:schemeClr val="tx1">
              <a:lumMod val="75000"/>
              <a:lumOff val="25000"/>
            </a:schemeClr>
          </a:solidFill>
          <a:effectLst>
            <a:innerShdw blurRad="25400" dist="12700" dir="13500000">
              <a:prstClr val="black">
                <a:alpha val="16000"/>
              </a:prstClr>
            </a:innerShdw>
          </a:effectLst>
        </p:spPr>
        <p:txBody>
          <a:bodyPr lIns="180000" rIns="180000" anchor="ctr"/>
          <a:lstStyle>
            <a:lvl1pPr marL="0" indent="0" algn="ctr">
              <a:buNone/>
              <a:defRPr sz="16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Photo or Drag &amp; Drop your Photo</a:t>
            </a:r>
          </a:p>
        </p:txBody>
      </p:sp>
    </p:spTree>
    <p:extLst>
      <p:ext uri="{BB962C8B-B14F-4D97-AF65-F5344CB8AC3E}">
        <p14:creationId xmlns:p14="http://schemas.microsoft.com/office/powerpoint/2010/main" val="1683869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+ Content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PanelContent-GrommetsCombined.png">
            <a:extLst>
              <a:ext uri="{FF2B5EF4-FFF2-40B4-BE49-F238E27FC236}">
                <a16:creationId xmlns:a16="http://schemas.microsoft.com/office/drawing/2014/main" id="{7BD0150C-9F76-4D95-80BF-675693B48FA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cxnSp>
        <p:nvCxnSpPr>
          <p:cNvPr id="7" name="Straight Connector 6"/>
          <p:cNvCxnSpPr>
            <a:cxnSpLocks/>
          </p:cNvCxnSpPr>
          <p:nvPr/>
        </p:nvCxnSpPr>
        <p:spPr>
          <a:xfrm>
            <a:off x="1295401" y="2421466"/>
            <a:ext cx="466966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95402" y="982132"/>
            <a:ext cx="4669664" cy="1303867"/>
          </a:xfrm>
        </p:spPr>
        <p:txBody>
          <a:bodyPr/>
          <a:lstStyle/>
          <a:p>
            <a:r>
              <a:rPr lang="en-US" dirty="0"/>
              <a:t>Click to edit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1" y="2556932"/>
            <a:ext cx="4669666" cy="331893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8FEA8B0-7C15-481C-885B-E54C78BC32E7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226935" y="982132"/>
            <a:ext cx="4669666" cy="41265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8DCEB7F9-6056-41AE-93D6-C5D4C94C8F5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 rot="21043309">
            <a:off x="8122162" y="5338536"/>
            <a:ext cx="2746356" cy="425315"/>
          </a:xfrm>
        </p:spPr>
        <p:txBody>
          <a:bodyPr/>
          <a:lstStyle>
            <a:lvl1pPr marL="0" indent="0" algn="r">
              <a:buNone/>
              <a:defRPr i="0">
                <a:latin typeface="Lucida Handwriting" panose="03010101010101010101" pitchFamily="66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Generation XYZ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4557719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979709"/>
            <a:ext cx="9601197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3073155"/>
            <a:ext cx="9601197" cy="520392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2937688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202A890-9091-4399-80AF-8AF212A1ED43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1295401" y="3864479"/>
            <a:ext cx="2952000" cy="1109133"/>
          </a:xfrm>
          <a:ln w="44450" cap="sq" cmpd="thinThick">
            <a:solidFill>
              <a:schemeClr val="accent1"/>
            </a:solidFill>
            <a:miter lim="800000"/>
          </a:ln>
        </p:spPr>
        <p:txBody>
          <a:bodyPr anchor="ctr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1661F6C-2BB1-41AF-BF4C-144E940F7B25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620000" y="3864479"/>
            <a:ext cx="2952000" cy="1109133"/>
          </a:xfrm>
          <a:ln w="44450" cap="sq" cmpd="thinThick">
            <a:solidFill>
              <a:schemeClr val="accent3"/>
            </a:solidFill>
            <a:miter lim="800000"/>
          </a:ln>
        </p:spPr>
        <p:txBody>
          <a:bodyPr anchor="ctr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AFB258B-8362-4F6C-94EF-7C1F32CEBF2D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7944598" y="3864479"/>
            <a:ext cx="2952000" cy="1109133"/>
          </a:xfrm>
          <a:ln w="44450" cap="sq" cmpd="thinThick">
            <a:solidFill>
              <a:schemeClr val="accent2"/>
            </a:solidFill>
            <a:miter lim="800000"/>
          </a:ln>
        </p:spPr>
        <p:txBody>
          <a:bodyPr anchor="ctr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</a:lstStyle>
          <a:p>
            <a:pPr lvl="0"/>
            <a:r>
              <a:rPr lang="en-US" dirty="0"/>
              <a:t>Description</a:t>
            </a:r>
          </a:p>
        </p:txBody>
      </p:sp>
    </p:spTree>
    <p:extLst>
      <p:ext uri="{BB962C8B-B14F-4D97-AF65-F5344CB8AC3E}">
        <p14:creationId xmlns:p14="http://schemas.microsoft.com/office/powerpoint/2010/main" val="367281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PanelContent-GrommetsCombined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846CE7D5-CF57-46EF-B807-FDD0502418D4}" type="datetimeFigureOut">
              <a:rPr lang="en-US" smtClean="0"/>
              <a:t>9/15/2022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34258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69" r:id="rId1"/>
    <p:sldLayoutId id="2147484170" r:id="rId2"/>
    <p:sldLayoutId id="2147484186" r:id="rId3"/>
    <p:sldLayoutId id="2147484187" r:id="rId4"/>
    <p:sldLayoutId id="2147484188" r:id="rId5"/>
    <p:sldLayoutId id="2147484189" r:id="rId6"/>
    <p:sldLayoutId id="2147484190" r:id="rId7"/>
    <p:sldLayoutId id="2147484191" r:id="rId8"/>
    <p:sldLayoutId id="2147484192" r:id="rId9"/>
    <p:sldLayoutId id="2147484171" r:id="rId10"/>
    <p:sldLayoutId id="2147484172" r:id="rId11"/>
    <p:sldLayoutId id="2147484173" r:id="rId12"/>
    <p:sldLayoutId id="2147484193" r:id="rId13"/>
    <p:sldLayoutId id="2147484194" r:id="rId14"/>
    <p:sldLayoutId id="2147484174" r:id="rId15"/>
    <p:sldLayoutId id="2147484195" r:id="rId16"/>
    <p:sldLayoutId id="2147484175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2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1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go.microsoft.com/fwlink/?linkid=2007348" TargetMode="External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200" dirty="0"/>
              <a:t>PHILIPPINE CARTOONS: POLITICAL CARICATURES OF THE AMERICAN ERA 1900-1941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6"/>
            <a:ext cx="6815669" cy="1703297"/>
          </a:xfrm>
        </p:spPr>
        <p:txBody>
          <a:bodyPr numCol="2">
            <a:noAutofit/>
          </a:bodyPr>
          <a:lstStyle/>
          <a:p>
            <a:pPr algn="l"/>
            <a:r>
              <a:rPr lang="en-US" sz="1600" b="1" dirty="0"/>
              <a:t>Presented by: Group 5</a:t>
            </a:r>
            <a:r>
              <a:rPr lang="en-US" sz="1600" dirty="0"/>
              <a:t>		</a:t>
            </a:r>
          </a:p>
          <a:p>
            <a:pPr algn="l"/>
            <a:r>
              <a:rPr lang="en-US" sz="1600" dirty="0"/>
              <a:t>John Alfred Butnande</a:t>
            </a:r>
            <a:br>
              <a:rPr lang="en-US" sz="1600" dirty="0"/>
            </a:br>
            <a:r>
              <a:rPr lang="en-US" sz="1600" dirty="0"/>
              <a:t>Patrick Martin Castro</a:t>
            </a:r>
            <a:br>
              <a:rPr lang="en-US" sz="1600" dirty="0"/>
            </a:br>
            <a:r>
              <a:rPr lang="en-US" sz="1600" dirty="0"/>
              <a:t>Young </a:t>
            </a:r>
            <a:r>
              <a:rPr lang="en-US" sz="1600" dirty="0" err="1"/>
              <a:t>Seo</a:t>
            </a:r>
            <a:r>
              <a:rPr lang="en-US" sz="1600" dirty="0"/>
              <a:t> Park</a:t>
            </a:r>
            <a:br>
              <a:rPr lang="en-US" sz="1600" dirty="0"/>
            </a:br>
            <a:r>
              <a:rPr lang="en-US" sz="1600" dirty="0"/>
              <a:t>Sean Kenneth Arenal</a:t>
            </a:r>
            <a:br>
              <a:rPr lang="en-US" sz="1600" dirty="0"/>
            </a:br>
            <a:r>
              <a:rPr lang="en-PH" sz="1600" dirty="0"/>
              <a:t>Hover </a:t>
            </a:r>
            <a:r>
              <a:rPr lang="en-PH" sz="1600" dirty="0" err="1"/>
              <a:t>Tiangchon</a:t>
            </a:r>
            <a:endParaRPr lang="en-PH" sz="1600" dirty="0"/>
          </a:p>
          <a:p>
            <a:pPr algn="l"/>
            <a:endParaRPr lang="en-PH" sz="1600" dirty="0"/>
          </a:p>
          <a:p>
            <a:pPr algn="l"/>
            <a:endParaRPr lang="en-PH" sz="1600" dirty="0"/>
          </a:p>
          <a:p>
            <a:pPr algn="l"/>
            <a:r>
              <a:rPr lang="en-PH" sz="1600" b="1" dirty="0"/>
              <a:t>Professor:</a:t>
            </a:r>
            <a:br>
              <a:rPr lang="en-PH" sz="1600" dirty="0"/>
            </a:br>
            <a:r>
              <a:rPr lang="en-PH" sz="1600" dirty="0" err="1"/>
              <a:t>Syvel</a:t>
            </a:r>
            <a:r>
              <a:rPr lang="en-PH" sz="1600" dirty="0"/>
              <a:t> Silvestre </a:t>
            </a:r>
          </a:p>
          <a:p>
            <a:pPr algn="l"/>
            <a:endParaRPr lang="en-US" sz="1600" dirty="0"/>
          </a:p>
          <a:p>
            <a:pPr algn="l"/>
            <a:br>
              <a:rPr lang="en-US" sz="1600" dirty="0"/>
            </a:br>
            <a:endParaRPr lang="en-US" sz="1600" dirty="0"/>
          </a:p>
          <a:p>
            <a:pPr algn="l"/>
            <a:br>
              <a:rPr lang="en-US" sz="1600" dirty="0"/>
            </a:b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Iconic Picture of Mountain">
            <a:extLst>
              <a:ext uri="{FF2B5EF4-FFF2-40B4-BE49-F238E27FC236}">
                <a16:creationId xmlns:a16="http://schemas.microsoft.com/office/drawing/2014/main" id="{AF094C0B-D94D-467E-B510-B4A8A8BA2B1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91" r="91"/>
          <a:stretch>
            <a:fillRect/>
          </a:stretch>
        </p:blipFill>
        <p:spPr/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solidFill>
                  <a:schemeClr val="bg1"/>
                </a:solidFill>
              </a:rPr>
              <a:t>Include an iconic picture from the era.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391D2C-9999-4BB5-9064-EBE186B951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8661" y="631069"/>
            <a:ext cx="240481" cy="238041"/>
          </a:xfrm>
          <a:prstGeom prst="ellipse">
            <a:avLst/>
          </a:prstGeom>
          <a:effectLst>
            <a:outerShdw blurRad="12700" dir="2700000" sx="102000" sy="102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967E7C8-E760-47F2-908B-AB31194CA0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322858" y="631069"/>
            <a:ext cx="240481" cy="238041"/>
          </a:xfrm>
          <a:prstGeom prst="ellipse">
            <a:avLst/>
          </a:prstGeom>
          <a:effectLst>
            <a:outerShdw blurRad="12700" dir="2700000" sx="102000" sy="102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579E219-3230-41BC-96F9-1E0FEFF80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8661" y="5996029"/>
            <a:ext cx="240481" cy="238041"/>
          </a:xfrm>
          <a:prstGeom prst="ellipse">
            <a:avLst/>
          </a:prstGeom>
          <a:effectLst>
            <a:outerShdw blurRad="12700" dir="2700000" sx="102000" sy="102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E2D0509-AF4E-4935-ADF8-25BD255C1D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322858" y="5996029"/>
            <a:ext cx="240481" cy="238041"/>
          </a:xfrm>
          <a:prstGeom prst="ellipse">
            <a:avLst/>
          </a:prstGeom>
          <a:effectLst>
            <a:outerShdw blurRad="12700" dir="2700000" sx="102000" sy="102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930608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42AB3-9E22-45B7-B682-56304D5BD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Famous person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AA86A1-F801-442C-838A-F834D93A966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Famous person from the era:</a:t>
            </a:r>
          </a:p>
          <a:p>
            <a:r>
              <a:rPr lang="en-US" dirty="0"/>
              <a:t>Add an image of a famous person from the era and then explain his/her significance. </a:t>
            </a:r>
          </a:p>
          <a:p>
            <a:r>
              <a:rPr lang="en-US" dirty="0"/>
              <a:t>You could also use a slide like this to capture an important event during the era.</a:t>
            </a:r>
          </a:p>
          <a:p>
            <a:endParaRPr lang="en-US" dirty="0"/>
          </a:p>
        </p:txBody>
      </p:sp>
      <p:pic>
        <p:nvPicPr>
          <p:cNvPr id="6" name="Picture Placeholder 5" descr="Girl smiling looking away from camera">
            <a:extLst>
              <a:ext uri="{FF2B5EF4-FFF2-40B4-BE49-F238E27FC236}">
                <a16:creationId xmlns:a16="http://schemas.microsoft.com/office/drawing/2014/main" id="{291BB049-83EF-4727-9982-A520CF0A1E6F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1493315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9A5C27-0F29-4A78-830C-1910A20B7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Letter from the generation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F363B3-8F9E-4D67-AE12-41CFF83F67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do you think the people who lived in that era would say to you about their lives and experiences?  </a:t>
            </a:r>
          </a:p>
          <a:p>
            <a:r>
              <a:rPr lang="en-US" dirty="0"/>
              <a:t>Include a message from the generation to future generations who find the time capsule. 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C39A09-F7DD-4A45-B35D-55FB6203E17B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Things to reflect on when writing the letter:</a:t>
            </a:r>
          </a:p>
          <a:p>
            <a:pPr lvl="1"/>
            <a:r>
              <a:rPr lang="en-US" dirty="0"/>
              <a:t>How would they like to be remembered?</a:t>
            </a:r>
          </a:p>
          <a:p>
            <a:pPr lvl="1"/>
            <a:r>
              <a:rPr lang="en-US" dirty="0"/>
              <a:t>What message would they want to share?</a:t>
            </a:r>
          </a:p>
          <a:p>
            <a:pPr lvl="1"/>
            <a:r>
              <a:rPr lang="en-US" dirty="0"/>
              <a:t>Would they give future generations any advice?  If so, what would it be?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12FCDAC-CFE1-4BC4-8813-7E8C912DD4C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Signed by Gen XYZ</a:t>
            </a:r>
          </a:p>
        </p:txBody>
      </p:sp>
    </p:spTree>
    <p:extLst>
      <p:ext uri="{BB962C8B-B14F-4D97-AF65-F5344CB8AC3E}">
        <p14:creationId xmlns:p14="http://schemas.microsoft.com/office/powerpoint/2010/main" val="35539907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slide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Wrap up the trip into history and add your final thoughts, ideas, and questions.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B8BCC3-1600-4308-8014-14A0B186C185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Wrap up description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28FDBB6-6A54-4B1D-ABBE-DE509301FF60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en-US" dirty="0"/>
              <a:t>Wrap up description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6B05710-068E-495A-A0FE-9CCD02F298A8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r>
              <a:rPr lang="en-US" dirty="0"/>
              <a:t>Wrap up description</a:t>
            </a:r>
          </a:p>
        </p:txBody>
      </p:sp>
    </p:spTree>
    <p:extLst>
      <p:ext uri="{BB962C8B-B14F-4D97-AF65-F5344CB8AC3E}">
        <p14:creationId xmlns:p14="http://schemas.microsoft.com/office/powerpoint/2010/main" val="16654839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98DCA46-603B-4178-8707-30E192CE6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Customize this Template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AF4E4D9-CE02-4471-B6F3-9FFE6904400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u="sng" dirty="0">
                <a:solidFill>
                  <a:srgbClr val="0070C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Template Editing Instructions and Feedback</a:t>
            </a:r>
            <a:endParaRPr lang="en-US" u="sng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45982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F92BC-2A7E-406A-9A53-C554591017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Authors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07AB04-2B85-480B-A4EF-348CDC4C2C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Alfred W. Mccoy </a:t>
            </a:r>
          </a:p>
          <a:p>
            <a:pPr marL="0" indent="0">
              <a:buNone/>
            </a:pPr>
            <a:r>
              <a:rPr lang="en-US" sz="1200" dirty="0"/>
              <a:t>Alfred "Al" William McCoy is an American historian and educator. He is the Fred Harvey Harrington Professor of History at the University of Wisconsin–Madison.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67EE021-5134-4FB5-978F-884273E35CFA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7944598" y="4804495"/>
            <a:ext cx="3296426" cy="1109133"/>
          </a:xfrm>
        </p:spPr>
        <p:txBody>
          <a:bodyPr/>
          <a:lstStyle/>
          <a:p>
            <a:r>
              <a:rPr lang="en-US" b="1" dirty="0"/>
              <a:t>Alfredo R. Roces</a:t>
            </a:r>
          </a:p>
          <a:p>
            <a:pPr marL="0" indent="0">
              <a:buNone/>
            </a:pPr>
            <a:r>
              <a:rPr lang="en-PH" sz="1600" dirty="0"/>
              <a:t>Alfredo Roces is a Filipino Postwar &amp; Contemporary painter who was born in 1932. </a:t>
            </a:r>
            <a:endParaRPr lang="en-US" sz="1600" dirty="0"/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83305846-204E-E911-6138-1374D7B5AFCD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/>
          <a:srcRect t="68" b="68"/>
          <a:stretch>
            <a:fillRect/>
          </a:stretch>
        </p:blipFill>
        <p:spPr/>
      </p:pic>
      <p:pic>
        <p:nvPicPr>
          <p:cNvPr id="18" name="Picture Placeholder 17">
            <a:extLst>
              <a:ext uri="{FF2B5EF4-FFF2-40B4-BE49-F238E27FC236}">
                <a16:creationId xmlns:a16="http://schemas.microsoft.com/office/drawing/2014/main" id="{072D1436-14FA-C38C-29D7-5ABC49A50427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3"/>
          <a:srcRect l="23909" r="1951" b="21958"/>
          <a:stretch/>
        </p:blipFill>
        <p:spPr>
          <a:xfrm>
            <a:off x="8838000" y="2920902"/>
            <a:ext cx="1163828" cy="1163828"/>
          </a:xfrm>
        </p:spPr>
      </p:pic>
      <p:pic>
        <p:nvPicPr>
          <p:cNvPr id="29" name="Content Placeholder 28">
            <a:extLst>
              <a:ext uri="{FF2B5EF4-FFF2-40B4-BE49-F238E27FC236}">
                <a16:creationId xmlns:a16="http://schemas.microsoft.com/office/drawing/2014/main" id="{67BDA767-4137-7783-22DA-449D01BC7D30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4"/>
          <a:stretch>
            <a:fillRect/>
          </a:stretch>
        </p:blipFill>
        <p:spPr>
          <a:xfrm>
            <a:off x="4692156" y="2592999"/>
            <a:ext cx="2807687" cy="3538859"/>
          </a:xfrm>
        </p:spPr>
      </p:pic>
    </p:spTree>
    <p:extLst>
      <p:ext uri="{BB962C8B-B14F-4D97-AF65-F5344CB8AC3E}">
        <p14:creationId xmlns:p14="http://schemas.microsoft.com/office/powerpoint/2010/main" val="29571069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508F6-42C2-4FFE-A92E-498133298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Cartoons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D92030-ED5A-43D0-870F-DC04D358FFC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The Corruption of a City</a:t>
            </a:r>
          </a:p>
          <a:p>
            <a:r>
              <a:rPr lang="en-US" sz="2000" dirty="0"/>
              <a:t>The Distant Provinces</a:t>
            </a:r>
          </a:p>
          <a:p>
            <a:r>
              <a:rPr lang="en-US" sz="2000" dirty="0"/>
              <a:t>The Colonial Condition</a:t>
            </a:r>
          </a:p>
          <a:p>
            <a:r>
              <a:rPr lang="en-US" sz="2000" dirty="0"/>
              <a:t>Uncle Sam and Little Juan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FCA4A4-52DE-4F24-A9DC-1B05D722C00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The Aliens in our Midst</a:t>
            </a:r>
          </a:p>
          <a:p>
            <a:r>
              <a:rPr lang="en-US" dirty="0"/>
              <a:t>The Political Pageant</a:t>
            </a:r>
          </a:p>
          <a:p>
            <a:r>
              <a:rPr lang="en-US" dirty="0"/>
              <a:t>An Emerging Nation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E2F20D1C-C626-5599-55B6-4B9CFDFDC24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64C9A0B-529F-6254-1F87-DD9ADE1E41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527" y="1645136"/>
            <a:ext cx="2981026" cy="3460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2829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96A02-86EB-4DB6-848F-D15402E17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6899" y="982132"/>
            <a:ext cx="3222625" cy="1412725"/>
          </a:xfrm>
        </p:spPr>
        <p:txBody>
          <a:bodyPr/>
          <a:lstStyle/>
          <a:p>
            <a:pPr algn="ctr"/>
            <a:r>
              <a:rPr lang="en-US" sz="4000" dirty="0"/>
              <a:t>Caricatures?</a:t>
            </a:r>
          </a:p>
        </p:txBody>
      </p:sp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AAB1C6B0-8455-421B-E718-76A66E20554A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2"/>
          <a:srcRect t="9913" b="9913"/>
          <a:stretch/>
        </p:blipFill>
        <p:spPr/>
      </p:pic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12A0F0A0-6A40-9E3F-7A47-07E66D112C77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/>
          <a:srcRect l="19041" r="19041"/>
          <a:stretch/>
        </p:blipFill>
        <p:spPr/>
      </p:pic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0DC987E1-66C9-AF83-1D8F-E4656055E4E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/>
          <a:srcRect l="2954" r="2954"/>
          <a:stretch/>
        </p:blipFill>
        <p:spPr/>
      </p:pic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EF6DCED8-C534-8A70-8771-EE0DFFF5A5D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5"/>
          <a:srcRect l="6857" r="6857"/>
          <a:stretch/>
        </p:blipFill>
        <p:spPr/>
      </p:pic>
      <p:pic>
        <p:nvPicPr>
          <p:cNvPr id="18" name="Picture Placeholder 17">
            <a:extLst>
              <a:ext uri="{FF2B5EF4-FFF2-40B4-BE49-F238E27FC236}">
                <a16:creationId xmlns:a16="http://schemas.microsoft.com/office/drawing/2014/main" id="{DFD6904C-2CE0-9C48-A5E0-2820C20099A0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6"/>
          <a:srcRect t="8454" b="8454"/>
          <a:stretch/>
        </p:blipFill>
        <p:spPr/>
      </p:pic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7580787-4CF5-4195-9119-C37E931CA51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558104" y="1838326"/>
            <a:ext cx="2338494" cy="4018484"/>
          </a:xfrm>
        </p:spPr>
        <p:txBody>
          <a:bodyPr/>
          <a:lstStyle/>
          <a:p>
            <a:pPr algn="l"/>
            <a:r>
              <a:rPr lang="en-PH" sz="1600" dirty="0"/>
              <a:t>caricature and cartoon, in graphic art, </a:t>
            </a:r>
            <a:r>
              <a:rPr lang="en-PH" sz="1600" b="1" dirty="0"/>
              <a:t>comically distorted drawing or likeness, done with the purpose of satirizing or ridiculing its subject</a:t>
            </a:r>
            <a:r>
              <a:rPr lang="en-PH" sz="1600" dirty="0"/>
              <a:t>. Cartoons are used today primarily for conveying political commentary and editorial opinion in newspapers and for social comedy and visual wit in magazines.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7100736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0FD8D-85A3-4615-A429-E50BA24B9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Corruption of a City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35197D-A94D-457B-836D-4FCC52921A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/>
              <a:t>Memories of the Visit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4742EDA-6934-BE2E-1B6B-320EAE07F79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159959" y="3006987"/>
            <a:ext cx="2989185" cy="3170237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95C9CC3-9115-49C8-A9B1-329D565EA7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/>
              <a:t>Municipal Hygiene 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41F4208C-E7B5-E81F-A3AB-0D2B4E4AFA15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587947" y="3276067"/>
            <a:ext cx="3903751" cy="2632075"/>
          </a:xfrm>
        </p:spPr>
      </p:pic>
    </p:spTree>
    <p:extLst>
      <p:ext uri="{BB962C8B-B14F-4D97-AF65-F5344CB8AC3E}">
        <p14:creationId xmlns:p14="http://schemas.microsoft.com/office/powerpoint/2010/main" val="11367138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0FD8D-85A3-4615-A429-E50BA24B9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Distant Provinces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35197D-A94D-457B-836D-4FCC52921A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/>
              <a:t>Convenient Blindness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95C9CC3-9115-49C8-A9B1-329D565EA7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/>
              <a:t>Regattas in Batangas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25F08715-73F5-4AD4-CFB0-C4E422CDA97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707257" y="3243793"/>
            <a:ext cx="3894589" cy="2632075"/>
          </a:xfrm>
        </p:spPr>
      </p:pic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19C5E4B7-9287-C5DB-5860-8DCCA581444D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180671" y="3145748"/>
            <a:ext cx="4769818" cy="2730120"/>
          </a:xfrm>
        </p:spPr>
      </p:pic>
    </p:spTree>
    <p:extLst>
      <p:ext uri="{BB962C8B-B14F-4D97-AF65-F5344CB8AC3E}">
        <p14:creationId xmlns:p14="http://schemas.microsoft.com/office/powerpoint/2010/main" val="9588710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0FD8D-85A3-4615-A429-E50BA24B9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Colonial Condition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35197D-A94D-457B-836D-4FCC52921A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/>
              <a:t>The Doctor is Busy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95C9CC3-9115-49C8-A9B1-329D565EA7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/>
              <a:t>A Mass is Better</a:t>
            </a:r>
          </a:p>
        </p:txBody>
      </p:sp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1B400393-D571-F817-5A12-679181D10B2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528559" y="3006989"/>
            <a:ext cx="4251986" cy="2632074"/>
          </a:xfrm>
        </p:spPr>
      </p:pic>
      <p:pic>
        <p:nvPicPr>
          <p:cNvPr id="24" name="Content Placeholder 23">
            <a:extLst>
              <a:ext uri="{FF2B5EF4-FFF2-40B4-BE49-F238E27FC236}">
                <a16:creationId xmlns:a16="http://schemas.microsoft.com/office/drawing/2014/main" id="{CD7094BD-8441-B893-8889-66A8F1E817E4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246863" y="3006988"/>
            <a:ext cx="4718050" cy="2632075"/>
          </a:xfrm>
        </p:spPr>
      </p:pic>
    </p:spTree>
    <p:extLst>
      <p:ext uri="{BB962C8B-B14F-4D97-AF65-F5344CB8AC3E}">
        <p14:creationId xmlns:p14="http://schemas.microsoft.com/office/powerpoint/2010/main" val="41140106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0FD8D-85A3-4615-A429-E50BA24B9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Uncle Sam and Little Juan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35197D-A94D-457B-836D-4FCC52921A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/>
              <a:t>Uncle Sam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95C9CC3-9115-49C8-A9B1-329D565EA7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/>
              <a:t>The Parties Take Turns</a:t>
            </a:r>
          </a:p>
        </p:txBody>
      </p:sp>
      <p:pic>
        <p:nvPicPr>
          <p:cNvPr id="21" name="Content Placeholder 20">
            <a:extLst>
              <a:ext uri="{FF2B5EF4-FFF2-40B4-BE49-F238E27FC236}">
                <a16:creationId xmlns:a16="http://schemas.microsoft.com/office/drawing/2014/main" id="{6D3A0D54-5FB5-FE6D-7C56-91E1E5B7254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745424" y="3116263"/>
            <a:ext cx="3818002" cy="2632075"/>
          </a:xfrm>
        </p:spPr>
      </p:pic>
      <p:pic>
        <p:nvPicPr>
          <p:cNvPr id="26" name="Content Placeholder 25">
            <a:extLst>
              <a:ext uri="{FF2B5EF4-FFF2-40B4-BE49-F238E27FC236}">
                <a16:creationId xmlns:a16="http://schemas.microsoft.com/office/drawing/2014/main" id="{BA6A46E8-F53F-0ED4-332B-96EEEDE1AD67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642458" y="3116263"/>
            <a:ext cx="3793409" cy="2632075"/>
          </a:xfrm>
        </p:spPr>
      </p:pic>
    </p:spTree>
    <p:extLst>
      <p:ext uri="{BB962C8B-B14F-4D97-AF65-F5344CB8AC3E}">
        <p14:creationId xmlns:p14="http://schemas.microsoft.com/office/powerpoint/2010/main" val="7440943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0FD8D-85A3-4615-A429-E50BA24B9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Aliens in our Midst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35197D-A94D-457B-836D-4FCC52921A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/>
              <a:t>Fria Deceit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95C9CC3-9115-49C8-A9B1-329D565EA7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/>
              <a:t>The Parties Take Turns</a:t>
            </a:r>
          </a:p>
        </p:txBody>
      </p:sp>
      <p:pic>
        <p:nvPicPr>
          <p:cNvPr id="26" name="Content Placeholder 25">
            <a:extLst>
              <a:ext uri="{FF2B5EF4-FFF2-40B4-BE49-F238E27FC236}">
                <a16:creationId xmlns:a16="http://schemas.microsoft.com/office/drawing/2014/main" id="{BA6A46E8-F53F-0ED4-332B-96EEEDE1AD67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6642458" y="3116263"/>
            <a:ext cx="3793409" cy="2632075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4B2F0FA-C14E-9A55-94BB-7242A3194E4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650409" y="3116263"/>
            <a:ext cx="4008032" cy="2632075"/>
          </a:xfrm>
        </p:spPr>
      </p:pic>
    </p:spTree>
    <p:extLst>
      <p:ext uri="{BB962C8B-B14F-4D97-AF65-F5344CB8AC3E}">
        <p14:creationId xmlns:p14="http://schemas.microsoft.com/office/powerpoint/2010/main" val="374330950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Custom 162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CBAF62"/>
      </a:accent1>
      <a:accent2>
        <a:srgbClr val="4096B0"/>
      </a:accent2>
      <a:accent3>
        <a:srgbClr val="803348"/>
      </a:accent3>
      <a:accent4>
        <a:srgbClr val="8E684C"/>
      </a:accent4>
      <a:accent5>
        <a:srgbClr val="AB946B"/>
      </a:accent5>
      <a:accent6>
        <a:srgbClr val="803348"/>
      </a:accent6>
      <a:hlink>
        <a:srgbClr val="86724D"/>
      </a:hlink>
      <a:folHlink>
        <a:srgbClr val="CBAF62"/>
      </a:folHlink>
    </a:clrScheme>
    <a:fontScheme name="Custom 169">
      <a:majorFont>
        <a:latin typeface="Rockwell"/>
        <a:ea typeface=""/>
        <a:cs typeface=""/>
      </a:majorFont>
      <a:minorFont>
        <a:latin typeface="Trebuchet MS"/>
        <a:ea typeface=""/>
        <a:cs typeface="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66931312_win32_fixed.potx" id="{9FDD49A5-B35B-4482-AF3E-47C01334A0C1}" vid="{A254DDE2-B2DB-4CB8-A45E-35E8833FD1B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Digital time capsule</Template>
  <TotalTime>233</TotalTime>
  <Words>400</Words>
  <Application>Microsoft Office PowerPoint</Application>
  <PresentationFormat>Widescreen</PresentationFormat>
  <Paragraphs>59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Calibri</vt:lpstr>
      <vt:lpstr>Lucida Handwriting</vt:lpstr>
      <vt:lpstr>Rockwell</vt:lpstr>
      <vt:lpstr>Trebuchet MS</vt:lpstr>
      <vt:lpstr>Organic</vt:lpstr>
      <vt:lpstr>PHILIPPINE CARTOONS: POLITICAL CARICATURES OF THE AMERICAN ERA 1900-1941</vt:lpstr>
      <vt:lpstr>Authors</vt:lpstr>
      <vt:lpstr>The Cartoons</vt:lpstr>
      <vt:lpstr>Caricatures?</vt:lpstr>
      <vt:lpstr>The Corruption of a City</vt:lpstr>
      <vt:lpstr>The Distant Provinces</vt:lpstr>
      <vt:lpstr>The Colonial Condition</vt:lpstr>
      <vt:lpstr>Uncle Sam and Little Juan</vt:lpstr>
      <vt:lpstr>The Aliens in our Midst</vt:lpstr>
      <vt:lpstr>Include an iconic picture from the era.</vt:lpstr>
      <vt:lpstr>Famous person</vt:lpstr>
      <vt:lpstr>Letter from the generation</vt:lpstr>
      <vt:lpstr>Final slide</vt:lpstr>
      <vt:lpstr>Customize this Template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PHILIPPINE CARTOONS: POLITICAL CARICATURES OF THE AMERICAN ERA 1900-1941</dc:title>
  <dc:creator>johnny butnande</dc:creator>
  <cp:lastModifiedBy>johnny butnande</cp:lastModifiedBy>
  <cp:revision>7</cp:revision>
  <dcterms:created xsi:type="dcterms:W3CDTF">2022-09-14T14:55:39Z</dcterms:created>
  <dcterms:modified xsi:type="dcterms:W3CDTF">2022-09-15T08:11:52Z</dcterms:modified>
</cp:coreProperties>
</file>